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2F97-F519-ABAC-81FE-BCDF29F2C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C6FC-E1F6-73B3-59BB-18640EEF3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18ED-779D-939B-A0F8-2B56B395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99D1-B3DE-D684-B33B-691B5DCE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525CB-A802-D99B-A3B7-25B1DEBB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49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A752-1091-BAF6-88F9-B74D784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8363-51C5-DB11-E24B-D5B54C136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1731-2471-AFE4-6FF9-9CD64F1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8F57-49F2-0B52-7051-3924DD9A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CA46-DB7A-EC10-C484-A35684D0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14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DA23A-2916-AC10-5E72-0DAA44BCE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406A8-2EAC-18AA-336E-3884489E3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0FC65-DA46-949D-265D-00707074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4594-3307-7A6C-B4D8-A4E6D86B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9C0C7-23D4-D597-85DD-8580D220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87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25BC-BF2D-014C-8557-BA7DD686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4DD4-84F7-5DB1-EF00-90304A803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145AD-C30E-3DB9-4A26-8B7BC18F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FD6A-57B6-555B-C27D-8F9F2162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452C-D015-CC18-1277-BFF8819F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18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06303-5EC5-622A-9C13-D1590D5C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4B431-F798-8990-7C86-ED178395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190E-A653-262C-D840-9C3149D9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DD03F-9268-6A3C-9CE9-20E46BEE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5B0E-FD80-C7A3-5B57-C3F21F24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1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F7E7-53F0-071F-0B46-A5546B77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DF25-B4C8-36DE-2D75-BB5ECA7A5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F265F-7F8F-0001-5B09-2DD25F11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F38DE-A434-3802-AA95-EB76B865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43CD-6798-0C05-AAB4-8F0A4E9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9F3C5-A898-3698-1AF8-E749EEF0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355C-25A1-406D-A90B-EE37D948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D2343-5832-122E-A560-CD791617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E1145-9409-D6B9-B9D3-FB619E388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D6E2A-A73E-48FB-F72C-14F779844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1B052-06FF-FEFB-E593-AD27CBCA6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4A752-6A68-29D1-97F3-1E4D0016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34F11-B9F0-E89A-D300-E10EE9C5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EB52E1-A38F-619F-7FDC-0C199D51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1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2BC6-D2E8-8230-0606-3FC3119C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660BC-D326-71DB-91E9-9C8E22D5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ABC5A-5028-3C5D-7654-62C86861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D68AD-B551-4175-FCF5-D3D378E8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42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3E1ED-3D67-8BDB-7B89-ECA4544A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39035-7D89-0FF2-73CF-24D51DA1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3F05F-3CDC-46F9-65B3-097EDED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4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11F5-7A4E-9D63-7167-100EC04A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F07D-DB5E-FCD7-DCD6-BC87A5D2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E284A-00DD-8261-03B7-83DC9651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8FF3F-F322-1C4F-5E03-F8BFE15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D8F72-6809-8EBF-B560-6F2527B1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9C72C-CB53-59D6-EAF5-2EA99ED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4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2627-60FD-F75F-AAA1-F488B1B8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7A806-2037-0FBA-40D9-3685ED658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70573-A3F2-5551-D2A4-369B50CC9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5383-5767-5085-1B8B-F7DDB1B1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5EFE-A6C3-4839-4517-A55EFB64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C7858-3295-FA51-477E-FFDBEAD6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2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D61A3-6673-F9AA-8B52-2E534D4C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64EC4-3CCB-CAFE-78D7-4E93D1A8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FB8B-FA34-49F4-E36C-F6FDC7010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33CE-05C1-40FA-9DE2-666F52B85B15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D157-03F0-0B52-EF45-91876DD8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12CEE-D05D-B956-8C89-4265349E0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2423-FA42-43FA-830D-888FFF3084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4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5A2D1-E8BF-7342-1414-6F671035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57" y="776177"/>
            <a:ext cx="10155067" cy="55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827E7-DA66-BBF0-4F17-38E9D687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4" y="194573"/>
            <a:ext cx="7135221" cy="3534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69E4A-30D3-0633-580A-78DC3B381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74" y="4486999"/>
            <a:ext cx="4410691" cy="7335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B9C2AB-12B6-15AF-A7E1-454710CC2776}"/>
              </a:ext>
            </a:extLst>
          </p:cNvPr>
          <p:cNvSpPr/>
          <p:nvPr/>
        </p:nvSpPr>
        <p:spPr>
          <a:xfrm>
            <a:off x="1105786" y="3672490"/>
            <a:ext cx="1084522" cy="442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=0.787 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02D06-F329-2E0B-6CC1-D3DDABDDDE67}"/>
              </a:ext>
            </a:extLst>
          </p:cNvPr>
          <p:cNvSpPr/>
          <p:nvPr/>
        </p:nvSpPr>
        <p:spPr>
          <a:xfrm>
            <a:off x="1981197" y="5150417"/>
            <a:ext cx="1084522" cy="442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=0.153 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4322E3-75AB-24A3-9288-E75F48AF1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447" y="378517"/>
            <a:ext cx="2949948" cy="5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8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3C44-5B67-4383-C981-F970EDB7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1" y="315709"/>
            <a:ext cx="7113375" cy="3750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5A442-7518-B2E1-1EAD-6F0FB4B94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6" y="4603956"/>
            <a:ext cx="4820323" cy="7335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E4E775-C671-EBA9-6F3F-603225CF1AB0}"/>
              </a:ext>
            </a:extLst>
          </p:cNvPr>
          <p:cNvSpPr/>
          <p:nvPr/>
        </p:nvSpPr>
        <p:spPr>
          <a:xfrm>
            <a:off x="861237" y="3970050"/>
            <a:ext cx="1084522" cy="442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=0.892 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91F43-6EE8-59AB-0556-3FFE6D3FEBEF}"/>
              </a:ext>
            </a:extLst>
          </p:cNvPr>
          <p:cNvSpPr/>
          <p:nvPr/>
        </p:nvSpPr>
        <p:spPr>
          <a:xfrm>
            <a:off x="1885505" y="5433387"/>
            <a:ext cx="1084522" cy="442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=0.48 </a:t>
            </a: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55DC2-99CF-CF48-12E1-034B1EEC2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09" y="330540"/>
            <a:ext cx="2533250" cy="56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9F561-B31B-2BC4-9FB0-0129C4729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50" y="568522"/>
            <a:ext cx="9373986" cy="5268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70CF2-BF34-B784-7741-729BBE49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50" y="5730947"/>
            <a:ext cx="974543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0E16B-35FB-1C42-35D2-6F9D8477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4" y="3119695"/>
            <a:ext cx="6725589" cy="263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2B638-C0DA-5F91-A47E-5EAFE246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74" y="599781"/>
            <a:ext cx="7020905" cy="2362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C2AB5-CB09-286D-B953-318A7E9D7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047" y="423744"/>
            <a:ext cx="2610214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58F07-4302-9727-C79B-7F9DEA94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84" y="388720"/>
            <a:ext cx="7240010" cy="522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CE193-DDEC-0AA1-BA54-6F30C19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56" y="293456"/>
            <a:ext cx="2667372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72514-D256-F93A-E556-77F40E1EE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10" y="170601"/>
            <a:ext cx="9248618" cy="441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7370E-F6DD-E582-D928-73214377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23" y="4580868"/>
            <a:ext cx="4896533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D6E82-CB4C-59E5-98C1-E03AD50C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1" y="311292"/>
            <a:ext cx="4001058" cy="60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E1A8E6-5E8C-2D6F-E6C3-7F343AFA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66" y="407626"/>
            <a:ext cx="2753109" cy="2534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302E0-9741-4389-B04D-6DA7D25C1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7" y="758070"/>
            <a:ext cx="7154273" cy="2343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8524F-B284-6ACA-B0D7-02E0BF452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85" y="2965768"/>
            <a:ext cx="6916115" cy="1581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6C5CA-D99A-E6A9-A863-0CBD73438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85" y="4674729"/>
            <a:ext cx="5744377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707C-6BAC-9B70-C455-AB4FC592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7" y="308825"/>
            <a:ext cx="9088118" cy="422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A5A41-7B53-590E-FB7F-CC619765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4" y="4154930"/>
            <a:ext cx="9250066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3E5FE-E802-890C-A602-5B20B7B2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50" y="393405"/>
            <a:ext cx="8135485" cy="282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FFEF4-9AD5-BEB6-64FE-056F3C98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30" y="3222725"/>
            <a:ext cx="8297433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D98B2-5CBA-FA0F-16C8-496F81C8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06" y="366194"/>
            <a:ext cx="9088118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880A2-EB71-DA20-7BEF-6FC35088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32" y="556811"/>
            <a:ext cx="10008355" cy="58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3F7A99-A6EA-9291-E4CB-B4729EC74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96" y="562051"/>
            <a:ext cx="10259857" cy="3943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196BE-4D05-4222-DCF0-578EEDA9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5" y="3807895"/>
            <a:ext cx="5630061" cy="1581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E746CF-4886-5C5C-F749-301E5F576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0" y="5259519"/>
            <a:ext cx="925006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2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789AB-DC8C-99B5-1F96-B3F6CE18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856800"/>
            <a:ext cx="9993120" cy="486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0B6CD-3429-86DF-93FE-54B3E1AA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995023"/>
            <a:ext cx="9993120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3022-AAC7-4EC7-DD2E-60F07726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907" y="2683023"/>
            <a:ext cx="5637028" cy="104900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Bradley Hand ITC" panose="03070402050302030203" pitchFamily="66" charset="0"/>
              </a:rPr>
              <a:t>THANK YOU</a:t>
            </a:r>
            <a:endParaRPr lang="en-IN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3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6A8D8A-E3E3-E3CB-DB69-92EACF43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1018838"/>
            <a:ext cx="974543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B41BC-A33A-C2C0-0255-0F1BB7C4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528232"/>
            <a:ext cx="9523437" cy="59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9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25261-8E96-41EC-386E-E732EF88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8" y="328280"/>
            <a:ext cx="9802593" cy="3181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09822-3978-21C0-E36B-8DBD4713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31" y="3744530"/>
            <a:ext cx="3105583" cy="1771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772B7-81C0-6F23-2D0A-FE356BBE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52" y="3510074"/>
            <a:ext cx="4706007" cy="762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C08287-5B2A-4E7B-E798-AA56CE51D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924" y="4239898"/>
            <a:ext cx="3029373" cy="781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72EDE-36DC-B108-68E4-AC845E206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414" y="4930308"/>
            <a:ext cx="537285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C048C-1EC7-C3E2-036B-64D163B3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18" y="1831438"/>
            <a:ext cx="6420746" cy="187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FD496-F670-8A82-8026-AE5D01E6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84" y="246757"/>
            <a:ext cx="9745435" cy="168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088401-3329-C4EE-D2AE-8616A6096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6" y="3429000"/>
            <a:ext cx="9802593" cy="1247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A4E1F-2A13-D861-EA87-E0B474E04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69" y="4961286"/>
            <a:ext cx="2229161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977E32-30F6-AA8C-F0D3-D4EE4ABAD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963" y="4916182"/>
            <a:ext cx="4848902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4BF84-DB37-1121-88DA-C60ACC89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0" y="416751"/>
            <a:ext cx="7150235" cy="3664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CFDD8-46F5-D940-4B00-B4BB867D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0" y="4085421"/>
            <a:ext cx="7649643" cy="409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CDC6E-2326-8721-F62D-50954FD7E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70" y="4495053"/>
            <a:ext cx="5801535" cy="1057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DE2B1-A6D2-030B-7E90-FD303CB4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70" y="5333370"/>
            <a:ext cx="4982270" cy="438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9B4A09-0EC6-02E3-6025-523092087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32" y="5775755"/>
            <a:ext cx="3515216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FBFF4-6B7D-BD0E-7084-B13849DD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9" y="205305"/>
            <a:ext cx="9688277" cy="514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5C66D-96B8-35C0-9300-48D547BB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857" y="963216"/>
            <a:ext cx="2562583" cy="5144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0DB874-8103-CC50-8318-4C27BD8D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05" y="926002"/>
            <a:ext cx="6963747" cy="4163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11D9C3-65F6-8669-FB49-8DC8D294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13" y="4707955"/>
            <a:ext cx="6125430" cy="381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763C0E-786C-6E75-2EEE-C5F819A26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05" y="5295283"/>
            <a:ext cx="669701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F1EB9-7326-D3D8-FE40-3BCDB434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68" y="434477"/>
            <a:ext cx="7268589" cy="5010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AF289-6DEB-30D1-06B9-EC7ACA4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57" y="0"/>
            <a:ext cx="2391109" cy="5468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DECB8-5320-5285-827E-E1B76FEC2562}"/>
              </a:ext>
            </a:extLst>
          </p:cNvPr>
          <p:cNvSpPr txBox="1"/>
          <p:nvPr/>
        </p:nvSpPr>
        <p:spPr>
          <a:xfrm>
            <a:off x="1846234" y="5455958"/>
            <a:ext cx="202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0.0292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2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</Words>
  <Application>Microsoft Office PowerPoint</Application>
  <PresentationFormat>Widescreen</PresentationFormat>
  <Paragraphs>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2022-09-15T07:09:13Z</dcterms:created>
  <dcterms:modified xsi:type="dcterms:W3CDTF">2022-09-15T10:22:50Z</dcterms:modified>
</cp:coreProperties>
</file>